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4" r:id="rId1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-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5EF28-9146-6A46-B692-D8D3833D6684}" type="datetimeFigureOut">
              <a:rPr lang="nl-NL" smtClean="0"/>
              <a:t>05-09-14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94AE-356D-0444-83AB-19D2CCEB91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638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0B99-5A2B-C540-BDA8-0A4860A0C701}" type="datetimeFigureOut">
              <a:rPr lang="nl-NL" smtClean="0"/>
              <a:t>05-09-14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C90D7-6A03-354E-B018-0147746F0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508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A97C-1567-CD4F-920C-C06F90E8E3A7}" type="datetime1">
              <a:rPr lang="nl-NL" smtClean="0"/>
              <a:t>05-09-14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05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F420-C15D-1641-B99B-E263BB9A7F56}" type="datetime1">
              <a:rPr lang="nl-NL" smtClean="0"/>
              <a:t>05-09-14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1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7091-9CE1-7A45-929D-B9F009919B91}" type="datetime1">
              <a:rPr lang="nl-NL" smtClean="0"/>
              <a:t>05-09-14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78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D506-7490-DC49-9E0A-CF9205549EC7}" type="datetime1">
              <a:rPr lang="nl-NL" smtClean="0"/>
              <a:t>05-09-14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17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041C-43C8-0F46-A959-F0E4221DACF4}" type="datetime1">
              <a:rPr lang="nl-NL" smtClean="0"/>
              <a:t>05-09-14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46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3166-1773-CF4F-B187-05D04E4FEC77}" type="datetime1">
              <a:rPr lang="nl-NL" smtClean="0"/>
              <a:t>05-09-14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90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D1FD-7DF0-D742-9D8B-EE4C076D5612}" type="datetime1">
              <a:rPr lang="nl-NL" smtClean="0"/>
              <a:t>05-09-14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70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A357-49A6-7945-A7F1-5E1BDAC71AC5}" type="datetime1">
              <a:rPr lang="nl-NL" smtClean="0"/>
              <a:t>05-09-14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98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78BE-BE55-6743-B4ED-315295CACF34}" type="datetime1">
              <a:rPr lang="nl-NL" smtClean="0"/>
              <a:t>05-09-14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62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1882-C897-8B42-A2D8-A7CFCFD76E6D}" type="datetime1">
              <a:rPr lang="nl-NL" smtClean="0"/>
              <a:t>05-09-14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53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DE50-ABAF-3B45-A3AD-8E6D1B9B5A1F}" type="datetime1">
              <a:rPr lang="nl-NL" smtClean="0"/>
              <a:t>05-09-14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77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8155-DBEF-6F4B-927A-00E5E77AD635}" type="datetime1">
              <a:rPr lang="nl-NL" smtClean="0"/>
              <a:t>05-09-14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A674B-AFC9-7544-8F22-DC7BAC573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54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eterinarypracticenews.com/2014-X-Ray-Contest-Winners/%23.VAeARA1bdLY.gmai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2014 X-</a:t>
            </a:r>
            <a:r>
              <a:rPr lang="nl-NL" dirty="0"/>
              <a:t>R</a:t>
            </a:r>
            <a:r>
              <a:rPr lang="nl-NL" dirty="0" smtClean="0"/>
              <a:t>ay </a:t>
            </a:r>
            <a:r>
              <a:rPr lang="nl-NL" dirty="0" err="1" smtClean="0"/>
              <a:t>Contest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Uit </a:t>
            </a:r>
            <a:r>
              <a:rPr lang="nl-NL" dirty="0" err="1" smtClean="0"/>
              <a:t>VeterinaryPracticeNews.com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395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xrayduckie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08"/>
            <a:ext cx="9144000" cy="514350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96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xray-needles-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20" y="0"/>
            <a:ext cx="3183255" cy="685800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35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xray-tob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1" y="0"/>
            <a:ext cx="8979378" cy="685800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61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Xray-PugPennies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62" y="0"/>
            <a:ext cx="4509135" cy="685800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56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xray-knife(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689"/>
            <a:ext cx="9144000" cy="555498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96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xray-hack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626"/>
            <a:ext cx="9144000" cy="504063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81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xray-bra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860"/>
            <a:ext cx="9144000" cy="569214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366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Kijk op internet en bezoek de site:</a:t>
            </a:r>
          </a:p>
          <a:p>
            <a:endParaRPr lang="nl-NL" dirty="0"/>
          </a:p>
          <a:p>
            <a:r>
              <a:rPr lang="nl-NL" u="sng" dirty="0">
                <a:hlinkClick r:id="rId2"/>
              </a:rPr>
              <a:t>http://www.veterinarypracticenews.com/2014-X-Ray-Contest-Winners/#.VAeARA1bdLY.gmail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14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9918" y="1149367"/>
            <a:ext cx="8229600" cy="1143000"/>
          </a:xfrm>
        </p:spPr>
        <p:txBody>
          <a:bodyPr/>
          <a:lstStyle/>
          <a:p>
            <a:r>
              <a:rPr lang="nl-NL" dirty="0" smtClean="0"/>
              <a:t>Opdracht Pica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945938"/>
            <a:ext cx="8229600" cy="3421080"/>
          </a:xfrm>
        </p:spPr>
        <p:txBody>
          <a:bodyPr/>
          <a:lstStyle/>
          <a:p>
            <a:r>
              <a:rPr lang="nl-NL" dirty="0" smtClean="0"/>
              <a:t>Noteer voor jezelf in de notitie ruimte van iedere dia wat er volgens jou door het dier opgegeten is</a:t>
            </a:r>
          </a:p>
          <a:p>
            <a:r>
              <a:rPr lang="nl-NL" dirty="0" smtClean="0"/>
              <a:t>Wat betekent Pica?</a:t>
            </a:r>
          </a:p>
          <a:p>
            <a:r>
              <a:rPr lang="nl-NL" dirty="0" smtClean="0"/>
              <a:t>Wat betekent Corpus </a:t>
            </a:r>
            <a:r>
              <a:rPr lang="nl-NL" dirty="0" err="1" smtClean="0"/>
              <a:t>Allienum</a:t>
            </a:r>
            <a:r>
              <a:rPr lang="nl-NL" dirty="0" smtClean="0"/>
              <a:t>, 									afgekort met c.a.?</a:t>
            </a:r>
          </a:p>
          <a:p>
            <a:endParaRPr lang="nl-NL" dirty="0"/>
          </a:p>
        </p:txBody>
      </p:sp>
      <p:pic>
        <p:nvPicPr>
          <p:cNvPr id="1025" name="Picture 1" descr="GW stre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/>
          <a:stretch>
            <a:fillRect/>
          </a:stretch>
        </p:blipFill>
        <p:spPr bwMode="auto">
          <a:xfrm>
            <a:off x="1461805" y="0"/>
            <a:ext cx="60325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63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ay of Frog with rocks insi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22" y="0"/>
            <a:ext cx="49115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67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xray-kabo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0654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8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xraysocks1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5" y="0"/>
            <a:ext cx="8350685" cy="685800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14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xray-barbie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969"/>
            <a:ext cx="9144000" cy="515493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61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ishinghook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54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xraykittenalien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712"/>
            <a:ext cx="9144000" cy="514350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99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xray-lightbulb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74B-AFC9-7544-8F22-DC7BAC573C4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4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98</Words>
  <Application>Microsoft Macintosh PowerPoint</Application>
  <PresentationFormat>Diavoorstelling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2014 X-Ray Contest</vt:lpstr>
      <vt:lpstr>Opdracht Pica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Oplossing: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X-Ray Contest</dc:title>
  <dc:creator>Huub Hessel</dc:creator>
  <cp:lastModifiedBy>Huub Hessel</cp:lastModifiedBy>
  <cp:revision>3</cp:revision>
  <dcterms:created xsi:type="dcterms:W3CDTF">2014-09-05T17:56:00Z</dcterms:created>
  <dcterms:modified xsi:type="dcterms:W3CDTF">2014-09-05T18:15:50Z</dcterms:modified>
</cp:coreProperties>
</file>